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214423"/>
            <a:ext cx="6858048" cy="2071701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</a:rPr>
              <a:t>«Мыло и вода - наши лучшие друзья!»</a:t>
            </a:r>
            <a:endParaRPr lang="ru-RU" sz="5400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Слонёнок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3143248"/>
            <a:ext cx="2643174" cy="3417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800872" cy="1357322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Ребята, а как вы думаете?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2285992"/>
            <a:ext cx="3800476" cy="16954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i="1" dirty="0" smtClean="0">
                <a:solidFill>
                  <a:srgbClr val="002060"/>
                </a:solidFill>
              </a:rPr>
              <a:t>Зачем это нужно?</a:t>
            </a:r>
            <a:endParaRPr lang="ru-RU" sz="5400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ltn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071678"/>
            <a:ext cx="399947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428604"/>
            <a:ext cx="7772400" cy="53054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i="1" dirty="0" smtClean="0">
                <a:solidFill>
                  <a:srgbClr val="002060"/>
                </a:solidFill>
                <a:latin typeface="+mj-lt"/>
              </a:rPr>
              <a:t>Проект «Мыло и вода - наши лучшие друзья» направлен на формирование </a:t>
            </a:r>
            <a:r>
              <a:rPr lang="ru-RU" sz="3200" i="1" dirty="0" smtClean="0">
                <a:solidFill>
                  <a:srgbClr val="002060"/>
                </a:solidFill>
                <a:latin typeface="+mj-lt"/>
              </a:rPr>
              <a:t>знаний о правильном соблюдении гигиены у детей младшего </a:t>
            </a:r>
            <a:r>
              <a:rPr lang="ru-RU" sz="3200" i="1" dirty="0" smtClean="0">
                <a:solidFill>
                  <a:srgbClr val="002060"/>
                </a:solidFill>
                <a:latin typeface="+mj-lt"/>
              </a:rPr>
              <a:t>дошкольного </a:t>
            </a:r>
            <a:r>
              <a:rPr lang="ru-RU" sz="3200" i="1" dirty="0" smtClean="0">
                <a:solidFill>
                  <a:srgbClr val="002060"/>
                </a:solidFill>
                <a:latin typeface="+mj-lt"/>
              </a:rPr>
              <a:t>возраста.</a:t>
            </a:r>
            <a:endParaRPr lang="ru-RU" sz="3200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a668022ed891ce7099ed7b77f8e9188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786058"/>
            <a:ext cx="3429024" cy="3393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e-DsXmRp5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786058"/>
            <a:ext cx="2714644" cy="3401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</a:rPr>
              <a:t>Как заботиться о своей коже?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429256" y="1428736"/>
            <a:ext cx="3057492" cy="500066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4700" i="1" dirty="0" smtClean="0">
                <a:solidFill>
                  <a:srgbClr val="002060"/>
                </a:solidFill>
              </a:rPr>
              <a:t>В этой группе вам нужно будет с помощью родителей понять важность ухода за своей кожей.</a:t>
            </a:r>
            <a:endParaRPr lang="ru-RU" sz="4700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77965c7aca836e005b101056c1caa2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5096687" cy="3395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Какие бывают </a:t>
            </a:r>
            <a:r>
              <a:rPr lang="ru-RU" i="1" dirty="0" smtClean="0">
                <a:solidFill>
                  <a:srgbClr val="FF0000"/>
                </a:solidFill>
              </a:rPr>
              <a:t>средства </a:t>
            </a:r>
            <a:r>
              <a:rPr lang="ru-RU" i="1" dirty="0" smtClean="0">
                <a:solidFill>
                  <a:srgbClr val="FF0000"/>
                </a:solidFill>
              </a:rPr>
              <a:t>для ухода за детской кожей?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1643050"/>
            <a:ext cx="7772400" cy="1428760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rgbClr val="002060"/>
                </a:solidFill>
              </a:rPr>
              <a:t>А в этой группе мы предлагаем вам с помощью игры узнать какие бывают и как выглядят средства для ежедневного ухода за кожей.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22087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214686"/>
            <a:ext cx="8242494" cy="274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500306"/>
            <a:ext cx="7772400" cy="1143000"/>
          </a:xfrm>
        </p:spPr>
        <p:txBody>
          <a:bodyPr>
            <a:normAutofit/>
          </a:bodyPr>
          <a:lstStyle/>
          <a:p>
            <a:r>
              <a:rPr lang="ru-RU" sz="6000" i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60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9">
      <a:dk1>
        <a:srgbClr val="44B9E8"/>
      </a:dk1>
      <a:lt1>
        <a:srgbClr val="44B9E8"/>
      </a:lt1>
      <a:dk2>
        <a:srgbClr val="44B9E8"/>
      </a:dk2>
      <a:lt2>
        <a:srgbClr val="44B9E8"/>
      </a:lt2>
      <a:accent1>
        <a:srgbClr val="44B9E8"/>
      </a:accent1>
      <a:accent2>
        <a:srgbClr val="44B9E8"/>
      </a:accent2>
      <a:accent3>
        <a:srgbClr val="44B9E8"/>
      </a:accent3>
      <a:accent4>
        <a:srgbClr val="44B9E8"/>
      </a:accent4>
      <a:accent5>
        <a:srgbClr val="44B9E8"/>
      </a:accent5>
      <a:accent6>
        <a:srgbClr val="44B9E8"/>
      </a:accent6>
      <a:hlink>
        <a:srgbClr val="44B9E8"/>
      </a:hlink>
      <a:folHlink>
        <a:srgbClr val="44B9E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146</TotalTime>
  <Words>103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Справедливость</vt:lpstr>
      <vt:lpstr>«Мыло и вода - наши лучшие друзья!»</vt:lpstr>
      <vt:lpstr>Ребята, а как вы думаете?</vt:lpstr>
      <vt:lpstr>Слайд 3</vt:lpstr>
      <vt:lpstr>Как заботиться о своей коже?</vt:lpstr>
      <vt:lpstr>Какие бывают средства для ухода за детской кожей?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«Мыло и вода - наши лучшие друзья!»</dc:title>
  <dc:creator>User</dc:creator>
  <cp:lastModifiedBy>User</cp:lastModifiedBy>
  <cp:revision>16</cp:revision>
  <dcterms:created xsi:type="dcterms:W3CDTF">2015-10-31T09:55:21Z</dcterms:created>
  <dcterms:modified xsi:type="dcterms:W3CDTF">2015-10-31T12:35:26Z</dcterms:modified>
</cp:coreProperties>
</file>